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0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8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5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4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7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94539-D1DA-4286-92CB-26238569B33D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20C3E-EF86-4D53-A5C1-6056C204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9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91" y="25401"/>
            <a:ext cx="1541080" cy="2225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" y="25401"/>
            <a:ext cx="1252171" cy="1511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37" y="2317174"/>
            <a:ext cx="1484180" cy="2048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5" y="1570318"/>
            <a:ext cx="1273556" cy="16046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198" y="1987747"/>
            <a:ext cx="2265116" cy="2378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198" y="62776"/>
            <a:ext cx="2268948" cy="1866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8543" y="4424706"/>
            <a:ext cx="2206680" cy="2282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4" y="3227601"/>
            <a:ext cx="1285162" cy="1598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91" y="4878663"/>
            <a:ext cx="1268666" cy="17694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845" y="62776"/>
            <a:ext cx="1390873" cy="18881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2185" y="5503294"/>
            <a:ext cx="1929846" cy="12143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1531" y="3449689"/>
            <a:ext cx="1656349" cy="9086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2598" y="62776"/>
            <a:ext cx="1499121" cy="18571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9531" y="112960"/>
            <a:ext cx="2336656" cy="17435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7895" y="1968332"/>
            <a:ext cx="1134028" cy="14288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1984" y="49533"/>
            <a:ext cx="1573639" cy="18703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74795" y="4432802"/>
            <a:ext cx="1652970" cy="22535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5975" y="5540440"/>
            <a:ext cx="1524000" cy="11665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0429" y="4432802"/>
            <a:ext cx="1518542" cy="221527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0587" y="1968332"/>
            <a:ext cx="1371600" cy="18192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09625" y="5540441"/>
            <a:ext cx="1448418" cy="11386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9413" y="1957159"/>
            <a:ext cx="1496774" cy="204870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49413" y="4017926"/>
            <a:ext cx="1506890" cy="1376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14504" y="1978793"/>
            <a:ext cx="1104788" cy="13809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18286" y="3888961"/>
            <a:ext cx="1365703" cy="15500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33267" y="1970387"/>
            <a:ext cx="1424515" cy="13893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05107" y="3449689"/>
            <a:ext cx="2035837" cy="200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84175"/>
            <a:ext cx="1781175" cy="2571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0969" y="2955925"/>
            <a:ext cx="1610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Immanuel Kant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" y="384175"/>
            <a:ext cx="3147457" cy="31474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1536" y="3531632"/>
            <a:ext cx="160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Charles Darwin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66" y="384175"/>
            <a:ext cx="3848100" cy="4667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32342" y="5051425"/>
            <a:ext cx="1867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Leonardo da Vinci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12" y="4080241"/>
            <a:ext cx="1541561" cy="19423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7965" y="6017219"/>
            <a:ext cx="911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Voltaire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9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88912"/>
            <a:ext cx="2857500" cy="300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361" y="188912"/>
            <a:ext cx="3695477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4138" y="3189287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Galileo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2964" y="3189287"/>
            <a:ext cx="93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ewton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7" y="188912"/>
            <a:ext cx="3000375" cy="30003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64937" y="3189287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William James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62" y="3808412"/>
            <a:ext cx="1914525" cy="2381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41026" y="6189662"/>
            <a:ext cx="1248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ax Planck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14392" y="6127193"/>
            <a:ext cx="155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lbert Einstein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757" y="3660218"/>
            <a:ext cx="1847850" cy="2466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177" y="3694112"/>
            <a:ext cx="1838325" cy="24955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494423" y="6204980"/>
            <a:ext cx="1091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Nietzsche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2" y="639762"/>
            <a:ext cx="2855549" cy="1900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12" y="3179762"/>
            <a:ext cx="2855549" cy="1900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22613" y="5080000"/>
            <a:ext cx="137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Dan Dennett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80074" y="2540000"/>
            <a:ext cx="173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Richard Dawkins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37" y="639762"/>
            <a:ext cx="2143125" cy="21431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63392" y="2909332"/>
            <a:ext cx="887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Bill Nye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38" y="787399"/>
            <a:ext cx="2476500" cy="1847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37699" y="2635249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Richard Feynman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292" y="3278664"/>
            <a:ext cx="3274746" cy="18399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65473" y="5121751"/>
            <a:ext cx="215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Christopher Hitchens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538" y="3278664"/>
            <a:ext cx="1905000" cy="2400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330594" y="5678964"/>
            <a:ext cx="156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Frances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608012"/>
            <a:ext cx="2190750" cy="2085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8601" y="2693987"/>
            <a:ext cx="179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Stephen hawking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608012"/>
            <a:ext cx="1828800" cy="2495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0610" y="3206234"/>
            <a:ext cx="147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ahmad zewail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712787"/>
            <a:ext cx="1828800" cy="228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65669" y="2998787"/>
            <a:ext cx="11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Khwarizmi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0" y="846137"/>
            <a:ext cx="1524000" cy="1847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052790" y="2693987"/>
            <a:ext cx="76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girdle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575566"/>
            <a:ext cx="1371600" cy="18192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2500" y="5389007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 Searle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379" y="4098959"/>
            <a:ext cx="1682642" cy="21398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5934" y="623884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Lucida Grande"/>
              </a:rPr>
              <a:t>Alan </a:t>
            </a:r>
            <a:r>
              <a:rPr lang="en-US" b="1" i="0" dirty="0" err="1" smtClean="0">
                <a:solidFill>
                  <a:srgbClr val="333333"/>
                </a:solidFill>
                <a:effectLst/>
                <a:latin typeface="Lucida Grande"/>
              </a:rPr>
              <a:t>Guth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21810" y="605417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000000"/>
                </a:solidFill>
                <a:effectLst/>
                <a:latin typeface="Roboto"/>
              </a:rPr>
              <a:t>Betrand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 Russell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6468" y="3959192"/>
            <a:ext cx="1524000" cy="2085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1475" y="3774998"/>
            <a:ext cx="2305050" cy="19907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810770" y="5765723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tesla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12737"/>
            <a:ext cx="2143125" cy="214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0414" y="2455862"/>
            <a:ext cx="1239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539" y="312737"/>
            <a:ext cx="1939934" cy="2230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04631" y="2640528"/>
            <a:ext cx="1858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Ernest Rutherford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215" y="234394"/>
            <a:ext cx="1762125" cy="2590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56758" y="3009860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thomson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082" y="312737"/>
            <a:ext cx="1857375" cy="2457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77239" y="282519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marie</a:t>
            </a:r>
            <a:r>
              <a:rPr lang="en-US" dirty="0" smtClean="0"/>
              <a:t> curie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2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49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Lucida Grande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Alhusban</dc:creator>
  <cp:lastModifiedBy>Mohammed Alhusban</cp:lastModifiedBy>
  <cp:revision>7</cp:revision>
  <dcterms:created xsi:type="dcterms:W3CDTF">2016-09-24T22:55:51Z</dcterms:created>
  <dcterms:modified xsi:type="dcterms:W3CDTF">2016-09-24T23:57:59Z</dcterms:modified>
</cp:coreProperties>
</file>